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1752935" y="12469232"/>
            <a:ext cx="865633" cy="990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1752935" y="12469232"/>
            <a:ext cx="865633" cy="990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752935" y="12464998"/>
            <a:ext cx="865633" cy="990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5100">
                <a:solidFill>
                  <a:srgbClr val="4C477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ítulo / Title"/>
          <p:cNvSpPr txBox="1"/>
          <p:nvPr>
            <p:ph type="ctrTitle"/>
          </p:nvPr>
        </p:nvSpPr>
        <p:spPr>
          <a:xfrm>
            <a:off x="14359781" y="5014455"/>
            <a:ext cx="6830547" cy="1428776"/>
          </a:xfrm>
          <a:prstGeom prst="rect">
            <a:avLst/>
          </a:prstGeom>
        </p:spPr>
        <p:txBody>
          <a:bodyPr/>
          <a:lstStyle>
            <a:lvl1pPr defTabSz="1828754">
              <a:defRPr spc="-174" sz="8700"/>
            </a:lvl1pPr>
          </a:lstStyle>
          <a:p>
            <a:pPr/>
            <a:r>
              <a:t>Título / Title</a:t>
            </a:r>
          </a:p>
        </p:txBody>
      </p:sp>
      <p:sp>
        <p:nvSpPr>
          <p:cNvPr id="152" name="Autores e instituições / Authors and institutions"/>
          <p:cNvSpPr txBox="1"/>
          <p:nvPr>
            <p:ph type="subTitle" sz="quarter" idx="1"/>
          </p:nvPr>
        </p:nvSpPr>
        <p:spPr>
          <a:xfrm>
            <a:off x="11924486" y="6647634"/>
            <a:ext cx="11701137" cy="1048041"/>
          </a:xfrm>
          <a:prstGeom prst="rect">
            <a:avLst/>
          </a:prstGeom>
        </p:spPr>
        <p:txBody>
          <a:bodyPr/>
          <a:lstStyle>
            <a:lvl1pPr algn="r">
              <a:defRPr b="0" i="1" sz="4300"/>
            </a:lvl1pPr>
          </a:lstStyle>
          <a:p>
            <a:pPr/>
            <a:r>
              <a:t>Autores e instituições / Authors and institutions</a:t>
            </a:r>
          </a:p>
        </p:txBody>
      </p:sp>
      <p:pic>
        <p:nvPicPr>
          <p:cNvPr id="153" name="Screenshot 2023-09-22 at 19.12.26.png" descr="Screenshot 2023-09-22 at 19.12.26.png"/>
          <p:cNvPicPr>
            <a:picLocks noChangeAspect="1"/>
          </p:cNvPicPr>
          <p:nvPr/>
        </p:nvPicPr>
        <p:blipFill>
          <a:blip r:embed="rId2">
            <a:extLst/>
          </a:blip>
          <a:srcRect l="0" t="1432" r="0" b="11147"/>
          <a:stretch>
            <a:fillRect/>
          </a:stretch>
        </p:blipFill>
        <p:spPr>
          <a:xfrm>
            <a:off x="-28794" y="-61326"/>
            <a:ext cx="10942972" cy="13838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Screenshot 2023-09-22 at 19.13.47.png" descr="Screenshot 2023-09-22 at 19.13.4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89162" y="11685888"/>
            <a:ext cx="11010901" cy="1943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ine"/>
          <p:cNvSpPr/>
          <p:nvPr/>
        </p:nvSpPr>
        <p:spPr>
          <a:xfrm flipV="1">
            <a:off x="23319052" y="12148145"/>
            <a:ext cx="1" cy="1270001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7" name="Slide Number"/>
          <p:cNvSpPr txBox="1"/>
          <p:nvPr>
            <p:ph type="sldNum" sz="quarter" idx="4294967295"/>
          </p:nvPr>
        </p:nvSpPr>
        <p:spPr>
          <a:xfrm>
            <a:off x="23420532" y="12287845"/>
            <a:ext cx="489967" cy="990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8" name="Screenshot 2023-09-22 at 19.15.15.png" descr="Screenshot 2023-09-22 at 19.15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348" y="10338196"/>
            <a:ext cx="2237058" cy="3143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